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5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F70338-A484-46FE-A9D0-30ACBEE1F209}" type="datetimeFigureOut">
              <a:rPr lang="en-US" smtClean="0"/>
              <a:t>28-Nov-23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CBDFDB-2B99-4404-8C32-31BD58B9776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0064244-B0AE-4BB0-8523-1CCE9771A189}" type="datetime1">
              <a:rPr lang="en-US" smtClean="0"/>
              <a:t>28-Nov-23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Dr.S.Md.Farooq</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B70F2DE-D2CF-4B04-ABDE-1940E0AD73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2ED1BC-49B0-4513-89D7-5B9937915819}" type="datetime1">
              <a:rPr lang="en-US" smtClean="0"/>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0B70F2DE-D2CF-4B04-ABDE-1940E0AD73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73E5A1-966D-4961-9796-CF1E6888AE18}" type="datetime1">
              <a:rPr lang="en-US" smtClean="0"/>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0B70F2DE-D2CF-4B04-ABDE-1940E0AD73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B5B259-2228-4A6F-8987-68EC66D2458D}" type="datetime1">
              <a:rPr lang="en-US" smtClean="0"/>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0B70F2DE-D2CF-4B04-ABDE-1940E0AD736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20D4595-E091-434C-89A2-48BAB831FD7C}" type="datetime1">
              <a:rPr lang="en-US" smtClean="0"/>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0B70F2DE-D2CF-4B04-ABDE-1940E0AD736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F15D9BA-0A5E-47E4-9A4F-DFFA65D96AC4}" type="datetime1">
              <a:rPr lang="en-US" smtClean="0"/>
              <a:t>28-Nov-23</a:t>
            </a:fld>
            <a:endParaRPr lang="en-US"/>
          </a:p>
        </p:txBody>
      </p:sp>
      <p:sp>
        <p:nvSpPr>
          <p:cNvPr id="6" name="Footer Placeholder 5"/>
          <p:cNvSpPr>
            <a:spLocks noGrp="1"/>
          </p:cNvSpPr>
          <p:nvPr>
            <p:ph type="ftr" sz="quarter" idx="11"/>
          </p:nvPr>
        </p:nvSpPr>
        <p:spPr/>
        <p:txBody>
          <a:bodyPr/>
          <a:lstStyle>
            <a:extLst/>
          </a:lstStyle>
          <a:p>
            <a:r>
              <a:rPr lang="en-US" smtClean="0"/>
              <a:t>Dr.S.Md.Farooq</a:t>
            </a:r>
            <a:endParaRPr lang="en-US"/>
          </a:p>
        </p:txBody>
      </p:sp>
      <p:sp>
        <p:nvSpPr>
          <p:cNvPr id="7" name="Slide Number Placeholder 6"/>
          <p:cNvSpPr>
            <a:spLocks noGrp="1"/>
          </p:cNvSpPr>
          <p:nvPr>
            <p:ph type="sldNum" sz="quarter" idx="12"/>
          </p:nvPr>
        </p:nvSpPr>
        <p:spPr/>
        <p:txBody>
          <a:bodyPr/>
          <a:lstStyle>
            <a:extLst/>
          </a:lstStyle>
          <a:p>
            <a:fld id="{0B70F2DE-D2CF-4B04-ABDE-1940E0AD736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7E22C40-A4AD-437A-A10F-938B16E41C48}" type="datetime1">
              <a:rPr lang="en-US" smtClean="0"/>
              <a:t>28-Nov-23</a:t>
            </a:fld>
            <a:endParaRPr lang="en-US"/>
          </a:p>
        </p:txBody>
      </p:sp>
      <p:sp>
        <p:nvSpPr>
          <p:cNvPr id="8" name="Footer Placeholder 7"/>
          <p:cNvSpPr>
            <a:spLocks noGrp="1"/>
          </p:cNvSpPr>
          <p:nvPr>
            <p:ph type="ftr" sz="quarter" idx="11"/>
          </p:nvPr>
        </p:nvSpPr>
        <p:spPr/>
        <p:txBody>
          <a:bodyPr/>
          <a:lstStyle>
            <a:extLst/>
          </a:lstStyle>
          <a:p>
            <a:r>
              <a:rPr lang="en-US" smtClean="0"/>
              <a:t>Dr.S.Md.Farooq</a:t>
            </a:r>
            <a:endParaRPr lang="en-US"/>
          </a:p>
        </p:txBody>
      </p:sp>
      <p:sp>
        <p:nvSpPr>
          <p:cNvPr id="9" name="Slide Number Placeholder 8"/>
          <p:cNvSpPr>
            <a:spLocks noGrp="1"/>
          </p:cNvSpPr>
          <p:nvPr>
            <p:ph type="sldNum" sz="quarter" idx="12"/>
          </p:nvPr>
        </p:nvSpPr>
        <p:spPr/>
        <p:txBody>
          <a:bodyPr/>
          <a:lstStyle>
            <a:extLst/>
          </a:lstStyle>
          <a:p>
            <a:fld id="{0B70F2DE-D2CF-4B04-ABDE-1940E0AD736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6D8B160-A8CD-4A5A-81C8-AE0DDCEEAE65}" type="datetime1">
              <a:rPr lang="en-US" smtClean="0"/>
              <a:t>28-Nov-23</a:t>
            </a:fld>
            <a:endParaRPr lang="en-US"/>
          </a:p>
        </p:txBody>
      </p:sp>
      <p:sp>
        <p:nvSpPr>
          <p:cNvPr id="4" name="Footer Placeholder 3"/>
          <p:cNvSpPr>
            <a:spLocks noGrp="1"/>
          </p:cNvSpPr>
          <p:nvPr>
            <p:ph type="ftr" sz="quarter" idx="11"/>
          </p:nvPr>
        </p:nvSpPr>
        <p:spPr/>
        <p:txBody>
          <a:bodyPr/>
          <a:lstStyle>
            <a:extLst/>
          </a:lstStyle>
          <a:p>
            <a:r>
              <a:rPr lang="en-US" smtClean="0"/>
              <a:t>Dr.S.Md.Farooq</a:t>
            </a:r>
            <a:endParaRPr lang="en-US"/>
          </a:p>
        </p:txBody>
      </p:sp>
      <p:sp>
        <p:nvSpPr>
          <p:cNvPr id="5" name="Slide Number Placeholder 4"/>
          <p:cNvSpPr>
            <a:spLocks noGrp="1"/>
          </p:cNvSpPr>
          <p:nvPr>
            <p:ph type="sldNum" sz="quarter" idx="12"/>
          </p:nvPr>
        </p:nvSpPr>
        <p:spPr/>
        <p:txBody>
          <a:bodyPr/>
          <a:lstStyle>
            <a:extLst/>
          </a:lstStyle>
          <a:p>
            <a:fld id="{0B70F2DE-D2CF-4B04-ABDE-1940E0AD736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DCBB85F-222C-42D9-9C78-656DEAB74277}" type="datetime1">
              <a:rPr lang="en-US" smtClean="0"/>
              <a:t>28-Nov-23</a:t>
            </a:fld>
            <a:endParaRPr lang="en-US"/>
          </a:p>
        </p:txBody>
      </p:sp>
      <p:sp>
        <p:nvSpPr>
          <p:cNvPr id="3" name="Footer Placeholder 2"/>
          <p:cNvSpPr>
            <a:spLocks noGrp="1"/>
          </p:cNvSpPr>
          <p:nvPr>
            <p:ph type="ftr" sz="quarter" idx="11"/>
          </p:nvPr>
        </p:nvSpPr>
        <p:spPr/>
        <p:txBody>
          <a:bodyPr/>
          <a:lstStyle>
            <a:extLst/>
          </a:lstStyle>
          <a:p>
            <a:r>
              <a:rPr lang="en-US" smtClean="0"/>
              <a:t>Dr.S.Md.Farooq</a:t>
            </a:r>
            <a:endParaRPr lang="en-US"/>
          </a:p>
        </p:txBody>
      </p:sp>
      <p:sp>
        <p:nvSpPr>
          <p:cNvPr id="4" name="Slide Number Placeholder 3"/>
          <p:cNvSpPr>
            <a:spLocks noGrp="1"/>
          </p:cNvSpPr>
          <p:nvPr>
            <p:ph type="sldNum" sz="quarter" idx="12"/>
          </p:nvPr>
        </p:nvSpPr>
        <p:spPr/>
        <p:txBody>
          <a:bodyPr/>
          <a:lstStyle>
            <a:extLst/>
          </a:lstStyle>
          <a:p>
            <a:fld id="{0B70F2DE-D2CF-4B04-ABDE-1940E0AD73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2AD06CD-C341-472E-A89B-B78DEC2F00FE}" type="datetime1">
              <a:rPr lang="en-US" smtClean="0"/>
              <a:t>28-Nov-23</a:t>
            </a:fld>
            <a:endParaRPr lang="en-US"/>
          </a:p>
        </p:txBody>
      </p:sp>
      <p:sp>
        <p:nvSpPr>
          <p:cNvPr id="6" name="Footer Placeholder 5"/>
          <p:cNvSpPr>
            <a:spLocks noGrp="1"/>
          </p:cNvSpPr>
          <p:nvPr>
            <p:ph type="ftr" sz="quarter" idx="11"/>
          </p:nvPr>
        </p:nvSpPr>
        <p:spPr/>
        <p:txBody>
          <a:bodyPr/>
          <a:lstStyle>
            <a:extLst/>
          </a:lstStyle>
          <a:p>
            <a:r>
              <a:rPr lang="en-US" smtClean="0"/>
              <a:t>Dr.S.Md.Farooq</a:t>
            </a:r>
            <a:endParaRPr lang="en-US"/>
          </a:p>
        </p:txBody>
      </p:sp>
      <p:sp>
        <p:nvSpPr>
          <p:cNvPr id="7" name="Slide Number Placeholder 6"/>
          <p:cNvSpPr>
            <a:spLocks noGrp="1"/>
          </p:cNvSpPr>
          <p:nvPr>
            <p:ph type="sldNum" sz="quarter" idx="12"/>
          </p:nvPr>
        </p:nvSpPr>
        <p:spPr/>
        <p:txBody>
          <a:bodyPr/>
          <a:lstStyle>
            <a:extLst/>
          </a:lstStyle>
          <a:p>
            <a:fld id="{0B70F2DE-D2CF-4B04-ABDE-1940E0AD736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C105D63-C317-42FE-AE7D-C0095804A6D1}" type="datetime1">
              <a:rPr lang="en-US" smtClean="0"/>
              <a:t>28-Nov-23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Dr.S.Md.Farooq</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B70F2DE-D2CF-4B04-ABDE-1940E0AD736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95C47A0-1A0B-4ECB-81D7-6C336305D801}" type="datetime1">
              <a:rPr lang="en-US" smtClean="0"/>
              <a:t>28-Nov-23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Dr.S.Md.Farooq</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70F2DE-D2CF-4B04-ABDE-1940E0AD73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knoppix.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8001000" cy="1829761"/>
          </a:xfrm>
        </p:spPr>
        <p:txBody>
          <a:bodyPr/>
          <a:lstStyle/>
          <a:p>
            <a:pPr algn="l"/>
            <a:r>
              <a:rPr lang="en-US" dirty="0" smtClean="0"/>
              <a:t>Capabilities of Super User</a:t>
            </a:r>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a:bodyPr>
          <a:lstStyle/>
          <a:p>
            <a:pPr algn="just"/>
            <a:r>
              <a:rPr lang="en-IN" sz="2800" dirty="0" smtClean="0"/>
              <a:t>The </a:t>
            </a:r>
            <a:r>
              <a:rPr lang="en-IN" sz="2800" dirty="0" smtClean="0">
                <a:hlinkClick r:id="rId2"/>
              </a:rPr>
              <a:t>Linux</a:t>
            </a:r>
            <a:r>
              <a:rPr lang="en-IN" sz="2800" dirty="0" smtClean="0"/>
              <a:t> super user, or root user with the ability to access and modify all files on the operating system</a:t>
            </a:r>
          </a:p>
          <a:p>
            <a:pPr algn="just"/>
            <a:r>
              <a:rPr lang="en-IN" sz="2800" dirty="0" smtClean="0"/>
              <a:t>But there is a potential for accidental errors to cause a great deal of destruction</a:t>
            </a:r>
          </a:p>
          <a:p>
            <a:pPr algn="just"/>
            <a:r>
              <a:rPr lang="en-IN" sz="2800" dirty="0" err="1" smtClean="0"/>
              <a:t>Fot</a:t>
            </a:r>
            <a:r>
              <a:rPr lang="en-IN" sz="2800" dirty="0" smtClean="0"/>
              <a:t> the times when the super user’s power is necessary, we’ll look at safer ways to be the super user on your Linux dedicated server.</a:t>
            </a:r>
            <a:endParaRPr lang="en-US" sz="2800" dirty="0" smtClean="0"/>
          </a:p>
          <a:p>
            <a:pPr algn="just"/>
            <a:endParaRPr lang="en-US" sz="2800"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N" dirty="0" smtClean="0"/>
              <a:t>A really important feature of Linux is privileges</a:t>
            </a:r>
          </a:p>
          <a:p>
            <a:pPr algn="just"/>
            <a:r>
              <a:rPr lang="en-IN" dirty="0" smtClean="0"/>
              <a:t>Logged in with the user account we’ve created will allow safe usage of the operating system, but there are times when the privileges of the root, or super user are required.</a:t>
            </a:r>
            <a:endParaRPr lang="en-US" dirty="0" smtClean="0"/>
          </a:p>
          <a:p>
            <a:pPr algn="just"/>
            <a:r>
              <a:rPr lang="en-IN" dirty="0" smtClean="0"/>
              <a:t>There are two ways to access super user privileges. The first is with the </a:t>
            </a:r>
            <a:r>
              <a:rPr lang="en-IN" b="1" dirty="0" err="1" smtClean="0">
                <a:solidFill>
                  <a:srgbClr val="FF0000"/>
                </a:solidFill>
              </a:rPr>
              <a:t>su</a:t>
            </a:r>
            <a:r>
              <a:rPr lang="en-IN" b="1" dirty="0" smtClean="0">
                <a:solidFill>
                  <a:srgbClr val="FF0000"/>
                </a:solidFill>
              </a:rPr>
              <a:t> command</a:t>
            </a:r>
            <a:endParaRPr lang="en-US" b="1" dirty="0">
              <a:solidFill>
                <a:srgbClr val="FF0000"/>
              </a:solidFill>
            </a:endParaRPr>
          </a:p>
        </p:txBody>
      </p:sp>
      <p:sp>
        <p:nvSpPr>
          <p:cNvPr id="3" name="Title 2"/>
          <p:cNvSpPr>
            <a:spLocks noGrp="1"/>
          </p:cNvSpPr>
          <p:nvPr>
            <p:ph type="title"/>
          </p:nvPr>
        </p:nvSpPr>
        <p:spPr/>
        <p:txBody>
          <a:bodyPr/>
          <a:lstStyle/>
          <a:p>
            <a:r>
              <a:rPr lang="en-US" dirty="0" smtClean="0"/>
              <a:t>Super User and </a:t>
            </a:r>
            <a:r>
              <a:rPr lang="en-US" dirty="0" err="1" smtClean="0"/>
              <a:t>Sudo</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N" b="1" dirty="0" smtClean="0">
                <a:solidFill>
                  <a:srgbClr val="FF0000"/>
                </a:solidFill>
              </a:rPr>
              <a:t>$ </a:t>
            </a:r>
            <a:r>
              <a:rPr lang="en-IN" b="1" dirty="0" err="1" smtClean="0">
                <a:solidFill>
                  <a:srgbClr val="FF0000"/>
                </a:solidFill>
              </a:rPr>
              <a:t>su</a:t>
            </a:r>
            <a:r>
              <a:rPr lang="en-IN" b="1" dirty="0" smtClean="0">
                <a:solidFill>
                  <a:srgbClr val="FF0000"/>
                </a:solidFill>
              </a:rPr>
              <a:t> –</a:t>
            </a:r>
            <a:endParaRPr lang="en-US" b="1" dirty="0" smtClean="0">
              <a:solidFill>
                <a:srgbClr val="FF0000"/>
              </a:solidFill>
            </a:endParaRPr>
          </a:p>
          <a:p>
            <a:pPr algn="just"/>
            <a:r>
              <a:rPr lang="en-IN" dirty="0" smtClean="0"/>
              <a:t>If you enter this command, and note the hyphen, then you will be prompted for the root user’s password</a:t>
            </a:r>
          </a:p>
          <a:p>
            <a:pPr algn="just"/>
            <a:r>
              <a:rPr lang="en-IN" dirty="0" smtClean="0"/>
              <a:t>You can then perform what tasks you need to, but with care! When you’ve finished, log out immediately using the exit command.</a:t>
            </a:r>
            <a:endParaRPr lang="en-US" dirty="0"/>
          </a:p>
        </p:txBody>
      </p:sp>
      <p:sp>
        <p:nvSpPr>
          <p:cNvPr id="3" name="Title 2"/>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N" dirty="0" smtClean="0"/>
              <a:t>The second way to get super user privileges is to use </a:t>
            </a:r>
            <a:r>
              <a:rPr lang="en-IN" b="1" dirty="0" err="1" smtClean="0">
                <a:solidFill>
                  <a:srgbClr val="FF0000"/>
                </a:solidFill>
              </a:rPr>
              <a:t>sudo</a:t>
            </a:r>
            <a:endParaRPr lang="en-IN" b="1" dirty="0" smtClean="0">
              <a:solidFill>
                <a:srgbClr val="FF0000"/>
              </a:solidFill>
            </a:endParaRPr>
          </a:p>
          <a:p>
            <a:pPr algn="just"/>
            <a:r>
              <a:rPr lang="en-IN" dirty="0" smtClean="0"/>
              <a:t>This is a method by which a regular user can gain a </a:t>
            </a:r>
            <a:r>
              <a:rPr lang="en-IN" dirty="0" smtClean="0">
                <a:solidFill>
                  <a:srgbClr val="FF0000"/>
                </a:solidFill>
              </a:rPr>
              <a:t>temporary privilege boost</a:t>
            </a:r>
          </a:p>
          <a:p>
            <a:pPr algn="just"/>
            <a:r>
              <a:rPr lang="en-IN" dirty="0" smtClean="0"/>
              <a:t>It takes a little setting up, but once done it is probably safer than the </a:t>
            </a:r>
            <a:r>
              <a:rPr lang="en-IN" dirty="0" err="1" smtClean="0"/>
              <a:t>su</a:t>
            </a:r>
            <a:r>
              <a:rPr lang="en-IN" dirty="0" smtClean="0"/>
              <a:t> command method.</a:t>
            </a:r>
          </a:p>
          <a:p>
            <a:pPr algn="just"/>
            <a:r>
              <a:rPr lang="en-IN" dirty="0" smtClean="0"/>
              <a:t>First, log in to your server. Then, log in as root using the </a:t>
            </a:r>
            <a:r>
              <a:rPr lang="en-IN" dirty="0" err="1" smtClean="0"/>
              <a:t>su</a:t>
            </a:r>
            <a:r>
              <a:rPr lang="en-IN" dirty="0" smtClean="0"/>
              <a:t> command. Then, enter the following.</a:t>
            </a:r>
            <a:endParaRPr lang="en-US" dirty="0" smtClean="0"/>
          </a:p>
          <a:p>
            <a:pPr algn="just"/>
            <a:endParaRPr lang="en-US" b="1" dirty="0">
              <a:solidFill>
                <a:srgbClr val="FF0000"/>
              </a:solidFill>
            </a:endParaRPr>
          </a:p>
        </p:txBody>
      </p:sp>
      <p:sp>
        <p:nvSpPr>
          <p:cNvPr id="3" name="Title 2"/>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N" b="1" dirty="0" smtClean="0">
                <a:solidFill>
                  <a:srgbClr val="FF0000"/>
                </a:solidFill>
              </a:rPr>
              <a:t>$ vi </a:t>
            </a:r>
            <a:r>
              <a:rPr lang="en-IN" b="1" dirty="0" err="1" smtClean="0">
                <a:solidFill>
                  <a:srgbClr val="FF0000"/>
                </a:solidFill>
              </a:rPr>
              <a:t>sudo</a:t>
            </a:r>
            <a:endParaRPr lang="en-US" b="1" dirty="0" smtClean="0">
              <a:solidFill>
                <a:srgbClr val="FF0000"/>
              </a:solidFill>
            </a:endParaRPr>
          </a:p>
          <a:p>
            <a:pPr algn="just"/>
            <a:r>
              <a:rPr lang="en-IN" dirty="0" smtClean="0"/>
              <a:t>This will open up a text file that contains information for </a:t>
            </a:r>
            <a:r>
              <a:rPr lang="en-IN" dirty="0" err="1" smtClean="0"/>
              <a:t>sudo</a:t>
            </a:r>
            <a:r>
              <a:rPr lang="en-IN" dirty="0" smtClean="0"/>
              <a:t>. A little way down the file you’ll see the following text.</a:t>
            </a:r>
            <a:endParaRPr lang="en-US" dirty="0" smtClean="0"/>
          </a:p>
          <a:p>
            <a:r>
              <a:rPr lang="en-IN" dirty="0" smtClean="0"/>
              <a:t># User privilege specification</a:t>
            </a:r>
            <a:endParaRPr lang="en-US" dirty="0" smtClean="0"/>
          </a:p>
          <a:p>
            <a:r>
              <a:rPr lang="en-IN" b="1" dirty="0" smtClean="0">
                <a:solidFill>
                  <a:srgbClr val="FF0000"/>
                </a:solidFill>
              </a:rPr>
              <a:t>root ALL=(ALL) ALL</a:t>
            </a:r>
            <a:endParaRPr lang="en-US" b="1" dirty="0" smtClean="0">
              <a:solidFill>
                <a:srgbClr val="FF0000"/>
              </a:solidFill>
            </a:endParaRPr>
          </a:p>
          <a:p>
            <a:pPr algn="just"/>
            <a:r>
              <a:rPr lang="en-IN" dirty="0" smtClean="0"/>
              <a:t>You need to add yourself to the file in order to get your privileges. To do this, you need to do a little editing</a:t>
            </a:r>
            <a:endParaRPr lang="en-US" dirty="0"/>
          </a:p>
        </p:txBody>
      </p:sp>
      <p:sp>
        <p:nvSpPr>
          <p:cNvPr id="3" name="Title 2"/>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N" dirty="0" smtClean="0"/>
              <a:t>press </a:t>
            </a:r>
            <a:r>
              <a:rPr lang="en-IN" dirty="0" err="1" smtClean="0"/>
              <a:t>i</a:t>
            </a:r>
            <a:r>
              <a:rPr lang="en-IN" dirty="0" smtClean="0"/>
              <a:t> on the keyboard , You’re now editing the file, so enter the following line:</a:t>
            </a:r>
            <a:endParaRPr lang="en-US" dirty="0" smtClean="0"/>
          </a:p>
          <a:p>
            <a:pPr algn="just"/>
            <a:r>
              <a:rPr lang="en-IN" b="1" dirty="0" err="1" smtClean="0">
                <a:solidFill>
                  <a:srgbClr val="FF0000"/>
                </a:solidFill>
              </a:rPr>
              <a:t>YourUserName</a:t>
            </a:r>
            <a:r>
              <a:rPr lang="en-IN" b="1" dirty="0" smtClean="0">
                <a:solidFill>
                  <a:srgbClr val="FF0000"/>
                </a:solidFill>
              </a:rPr>
              <a:t> ALL=(ALL) ALL</a:t>
            </a:r>
            <a:endParaRPr lang="en-US" b="1" dirty="0" smtClean="0">
              <a:solidFill>
                <a:srgbClr val="FF0000"/>
              </a:solidFill>
            </a:endParaRPr>
          </a:p>
          <a:p>
            <a:pPr algn="just"/>
            <a:r>
              <a:rPr lang="en-IN" dirty="0" smtClean="0"/>
              <a:t>then press </a:t>
            </a:r>
            <a:r>
              <a:rPr lang="en-IN" b="1" dirty="0" smtClean="0">
                <a:solidFill>
                  <a:srgbClr val="FF0000"/>
                </a:solidFill>
              </a:rPr>
              <a:t>escape</a:t>
            </a:r>
            <a:r>
              <a:rPr lang="en-IN" dirty="0" smtClean="0"/>
              <a:t>, and type</a:t>
            </a:r>
            <a:r>
              <a:rPr lang="en-IN" b="1" dirty="0" smtClean="0">
                <a:solidFill>
                  <a:srgbClr val="FF0000"/>
                </a:solidFill>
              </a:rPr>
              <a:t> ZZ </a:t>
            </a:r>
          </a:p>
          <a:p>
            <a:pPr algn="just"/>
            <a:r>
              <a:rPr lang="en-IN" dirty="0" smtClean="0"/>
              <a:t>This will save the file, you can now use </a:t>
            </a:r>
            <a:r>
              <a:rPr lang="en-IN" dirty="0" err="1" smtClean="0"/>
              <a:t>sudo</a:t>
            </a:r>
            <a:r>
              <a:rPr lang="en-IN" dirty="0" smtClean="0"/>
              <a:t>.</a:t>
            </a:r>
          </a:p>
          <a:p>
            <a:pPr algn="just"/>
            <a:r>
              <a:rPr lang="en-IN" dirty="0" smtClean="0"/>
              <a:t>To test this, log out as the root user (type </a:t>
            </a:r>
            <a:r>
              <a:rPr lang="en-IN" b="1" dirty="0" smtClean="0">
                <a:solidFill>
                  <a:srgbClr val="FF0000"/>
                </a:solidFill>
              </a:rPr>
              <a:t>exit</a:t>
            </a:r>
            <a:r>
              <a:rPr lang="en-IN" dirty="0" smtClean="0"/>
              <a:t>, hit return), then try the following </a:t>
            </a:r>
          </a:p>
          <a:p>
            <a:pPr algn="just"/>
            <a:r>
              <a:rPr lang="en-IN" b="1" dirty="0" smtClean="0">
                <a:solidFill>
                  <a:srgbClr val="FF0000"/>
                </a:solidFill>
              </a:rPr>
              <a:t>$ </a:t>
            </a:r>
            <a:r>
              <a:rPr lang="en-IN" b="1" dirty="0" err="1" smtClean="0">
                <a:solidFill>
                  <a:srgbClr val="FF0000"/>
                </a:solidFill>
              </a:rPr>
              <a:t>ls</a:t>
            </a:r>
            <a:r>
              <a:rPr lang="en-IN" b="1" dirty="0" smtClean="0">
                <a:solidFill>
                  <a:srgbClr val="FF0000"/>
                </a:solidFill>
              </a:rPr>
              <a:t> /root</a:t>
            </a:r>
            <a:endParaRPr lang="en-US" b="1" dirty="0" smtClean="0">
              <a:solidFill>
                <a:srgbClr val="FF0000"/>
              </a:solidFill>
            </a:endParaRPr>
          </a:p>
          <a:p>
            <a:pPr algn="just"/>
            <a:endParaRPr lang="en-US" b="1" dirty="0">
              <a:solidFill>
                <a:srgbClr val="FF0000"/>
              </a:solidFill>
            </a:endParaRPr>
          </a:p>
        </p:txBody>
      </p:sp>
      <p:sp>
        <p:nvSpPr>
          <p:cNvPr id="3" name="Title 2"/>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lnSpcReduction="10000"/>
          </a:bodyPr>
          <a:lstStyle/>
          <a:p>
            <a:pPr algn="just"/>
            <a:r>
              <a:rPr lang="en-IN" dirty="0" smtClean="0"/>
              <a:t>You should receive an error message telling you that permission is denied. So, try it with </a:t>
            </a:r>
            <a:r>
              <a:rPr lang="en-IN" dirty="0" err="1" smtClean="0"/>
              <a:t>sudo</a:t>
            </a:r>
            <a:r>
              <a:rPr lang="en-IN" dirty="0" smtClean="0"/>
              <a:t>.</a:t>
            </a:r>
            <a:endParaRPr lang="en-US" dirty="0" smtClean="0"/>
          </a:p>
          <a:p>
            <a:pPr algn="just"/>
            <a:r>
              <a:rPr lang="en-IN" b="1" dirty="0" smtClean="0">
                <a:solidFill>
                  <a:srgbClr val="FF0000"/>
                </a:solidFill>
              </a:rPr>
              <a:t>$ </a:t>
            </a:r>
            <a:r>
              <a:rPr lang="en-IN" b="1" dirty="0" err="1" smtClean="0">
                <a:solidFill>
                  <a:srgbClr val="FF0000"/>
                </a:solidFill>
              </a:rPr>
              <a:t>sudo</a:t>
            </a:r>
            <a:r>
              <a:rPr lang="en-IN" b="1" dirty="0" smtClean="0">
                <a:solidFill>
                  <a:srgbClr val="FF0000"/>
                </a:solidFill>
              </a:rPr>
              <a:t> </a:t>
            </a:r>
            <a:r>
              <a:rPr lang="en-IN" b="1" dirty="0" err="1" smtClean="0">
                <a:solidFill>
                  <a:srgbClr val="FF0000"/>
                </a:solidFill>
              </a:rPr>
              <a:t>ls</a:t>
            </a:r>
            <a:r>
              <a:rPr lang="en-IN" b="1" dirty="0" smtClean="0">
                <a:solidFill>
                  <a:srgbClr val="FF0000"/>
                </a:solidFill>
              </a:rPr>
              <a:t> /root</a:t>
            </a:r>
            <a:endParaRPr lang="en-US" b="1" dirty="0" smtClean="0">
              <a:solidFill>
                <a:srgbClr val="FF0000"/>
              </a:solidFill>
            </a:endParaRPr>
          </a:p>
          <a:p>
            <a:pPr algn="just"/>
            <a:r>
              <a:rPr lang="en-IN" dirty="0" smtClean="0"/>
              <a:t>Now you will be asked for a password. Enter your own password at this point </a:t>
            </a:r>
          </a:p>
          <a:p>
            <a:pPr algn="just"/>
            <a:r>
              <a:rPr lang="en-IN" dirty="0" smtClean="0"/>
              <a:t>To log out of your </a:t>
            </a:r>
            <a:r>
              <a:rPr lang="en-IN" dirty="0" err="1" smtClean="0"/>
              <a:t>ssh</a:t>
            </a:r>
            <a:r>
              <a:rPr lang="en-IN" dirty="0" smtClean="0"/>
              <a:t> session, and so your server, at any time, type:</a:t>
            </a:r>
            <a:endParaRPr lang="en-US" dirty="0" smtClean="0"/>
          </a:p>
          <a:p>
            <a:pPr algn="just"/>
            <a:r>
              <a:rPr lang="en-IN" b="1" dirty="0" smtClean="0">
                <a:solidFill>
                  <a:srgbClr val="FF0000"/>
                </a:solidFill>
              </a:rPr>
              <a:t>$ exit</a:t>
            </a:r>
          </a:p>
          <a:p>
            <a:pPr algn="just"/>
            <a:r>
              <a:rPr lang="en-IN" dirty="0" smtClean="0"/>
              <a:t>If you are logged in as the super user having used the </a:t>
            </a:r>
            <a:r>
              <a:rPr lang="en-IN" dirty="0" err="1" smtClean="0"/>
              <a:t>su</a:t>
            </a:r>
            <a:r>
              <a:rPr lang="en-IN" dirty="0" smtClean="0"/>
              <a:t> command, remember that you may need to type this twice.</a:t>
            </a:r>
            <a:endParaRPr lang="en-US" dirty="0" smtClean="0"/>
          </a:p>
          <a:p>
            <a:pPr algn="just"/>
            <a:endParaRPr lang="en-US" b="1" dirty="0" smtClean="0">
              <a:solidFill>
                <a:srgbClr val="FF0000"/>
              </a:solidFill>
            </a:endParaRPr>
          </a:p>
          <a:p>
            <a:pPr algn="just"/>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TotalTime>
  <Words>417</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Capabilities of Super User</vt:lpstr>
      <vt:lpstr>Slide 2</vt:lpstr>
      <vt:lpstr>Super User and Sudo</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Capabilities of Super User</dc:title>
  <dc:creator>farook 1201</dc:creator>
  <cp:lastModifiedBy>farook 1201</cp:lastModifiedBy>
  <cp:revision>3</cp:revision>
  <dcterms:created xsi:type="dcterms:W3CDTF">2020-01-17T09:15:48Z</dcterms:created>
  <dcterms:modified xsi:type="dcterms:W3CDTF">2023-11-28T06:48:53Z</dcterms:modified>
</cp:coreProperties>
</file>